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67" r:id="rId3"/>
    <p:sldId id="266" r:id="rId4"/>
    <p:sldId id="269" r:id="rId5"/>
    <p:sldId id="259" r:id="rId6"/>
    <p:sldId id="274" r:id="rId7"/>
    <p:sldId id="261" r:id="rId8"/>
    <p:sldId id="272" r:id="rId9"/>
    <p:sldId id="275" r:id="rId10"/>
    <p:sldId id="271" r:id="rId11"/>
    <p:sldId id="270" r:id="rId12"/>
    <p:sldId id="263" r:id="rId13"/>
    <p:sldId id="268" r:id="rId14"/>
    <p:sldId id="262" r:id="rId15"/>
    <p:sldId id="265" r:id="rId16"/>
    <p:sldId id="264" r:id="rId17"/>
    <p:sldId id="260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32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3882-7D83-4AAA-AB90-D3989DADE86E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D5CCC-6DC0-44F1-BFD6-6DEE559068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3882-7D83-4AAA-AB90-D3989DADE86E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D5CCC-6DC0-44F1-BFD6-6DEE559068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3882-7D83-4AAA-AB90-D3989DADE86E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D5CCC-6DC0-44F1-BFD6-6DEE559068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3882-7D83-4AAA-AB90-D3989DADE86E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D5CCC-6DC0-44F1-BFD6-6DEE559068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3882-7D83-4AAA-AB90-D3989DADE86E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D5CCC-6DC0-44F1-BFD6-6DEE559068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3882-7D83-4AAA-AB90-D3989DADE86E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D5CCC-6DC0-44F1-BFD6-6DEE559068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3882-7D83-4AAA-AB90-D3989DADE86E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D5CCC-6DC0-44F1-BFD6-6DEE559068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3882-7D83-4AAA-AB90-D3989DADE86E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D5CCC-6DC0-44F1-BFD6-6DEE559068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3882-7D83-4AAA-AB90-D3989DADE86E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D5CCC-6DC0-44F1-BFD6-6DEE559068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3882-7D83-4AAA-AB90-D3989DADE86E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D5CCC-6DC0-44F1-BFD6-6DEE559068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3882-7D83-4AAA-AB90-D3989DADE86E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0FD5CCC-6DC0-44F1-BFD6-6DEE559068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1D3882-7D83-4AAA-AB90-D3989DADE86E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FD5CCC-6DC0-44F1-BFD6-6DEE559068D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mp logo 2017 small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8354" y="1981200"/>
            <a:ext cx="5829245" cy="3210639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52400" y="304800"/>
            <a:ext cx="876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Come and join us this summer for a week of handbell ringing!</a:t>
            </a:r>
            <a:endParaRPr lang="en-US" sz="4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5334000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 Rounded MT Bold" pitchFamily="34" charset="0"/>
              </a:rPr>
              <a:t>July 8-12</a:t>
            </a:r>
            <a:r>
              <a:rPr lang="en-US" sz="4000" b="1" baseline="30000" dirty="0" smtClean="0">
                <a:solidFill>
                  <a:srgbClr val="000000"/>
                </a:solidFill>
                <a:latin typeface="Arial Rounded MT Bold" pitchFamily="34" charset="0"/>
              </a:rPr>
              <a:t>th</a:t>
            </a:r>
            <a:r>
              <a:rPr lang="en-US" sz="4000" b="1" dirty="0" smtClean="0">
                <a:solidFill>
                  <a:srgbClr val="000000"/>
                </a:solidFill>
                <a:latin typeface="Arial Rounded MT Bold" pitchFamily="34" charset="0"/>
              </a:rPr>
              <a:t> 2018</a:t>
            </a:r>
          </a:p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 Rounded MT Bold" pitchFamily="34" charset="0"/>
              </a:rPr>
              <a:t> Heartland Center -  Parkville, MO </a:t>
            </a:r>
            <a:endParaRPr lang="en-US" sz="4000" b="1" dirty="0">
              <a:solidFill>
                <a:srgbClr val="0000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ropped-handbell-camp-logo-for-website-2016.jpg"/>
          <p:cNvPicPr>
            <a:picLocks noChangeAspect="1"/>
          </p:cNvPicPr>
          <p:nvPr/>
        </p:nvPicPr>
        <p:blipFill>
          <a:blip r:embed="rId2" cstate="print"/>
          <a:srcRect t="43066"/>
          <a:stretch>
            <a:fillRect/>
          </a:stretch>
        </p:blipFill>
        <p:spPr>
          <a:xfrm>
            <a:off x="1" y="2209800"/>
            <a:ext cx="9144000" cy="38906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56962"/>
            <a:ext cx="9144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/>
          </a:p>
          <a:p>
            <a:pPr algn="ctr"/>
            <a:r>
              <a:rPr lang="en-U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*Fun evening activities include</a:t>
            </a:r>
          </a:p>
          <a:p>
            <a:pPr algn="ctr"/>
            <a:r>
              <a:rPr lang="en-U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 talent show…</a:t>
            </a: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ropped-handbell-camp-logo-for-website-2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1295400"/>
            <a:ext cx="4060977" cy="54146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6800" y="228600"/>
            <a:ext cx="70104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/>
          </a:p>
          <a:p>
            <a:pPr algn="ctr"/>
            <a:r>
              <a:rPr lang="en-U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…and Christmas in July!</a:t>
            </a:r>
          </a:p>
        </p:txBody>
      </p:sp>
      <p:pic>
        <p:nvPicPr>
          <p:cNvPr id="6" name="Picture 5" descr="IMG_8260-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320801"/>
            <a:ext cx="4038600" cy="5384800"/>
          </a:xfrm>
          <a:prstGeom prst="rect">
            <a:avLst/>
          </a:prstGeom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-QptxCSs-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00"/>
            <a:ext cx="9220200" cy="6300470"/>
          </a:xfrm>
          <a:prstGeom prst="rect">
            <a:avLst/>
          </a:prstGeom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named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8853" y="914400"/>
            <a:ext cx="7362737" cy="5522053"/>
          </a:xfrm>
          <a:prstGeom prst="rect">
            <a:avLst/>
          </a:prstGeom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-kBjXtsB-X3.jpg"/>
          <p:cNvPicPr>
            <a:picLocks noChangeAspect="1"/>
          </p:cNvPicPr>
          <p:nvPr/>
        </p:nvPicPr>
        <p:blipFill>
          <a:blip r:embed="rId2" cstate="print"/>
          <a:srcRect l="8990" t="23633" r="16768" b="25115"/>
          <a:stretch>
            <a:fillRect/>
          </a:stretch>
        </p:blipFill>
        <p:spPr>
          <a:xfrm>
            <a:off x="0" y="972048"/>
            <a:ext cx="9144000" cy="42095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5562600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00"/>
                </a:solidFill>
                <a:latin typeface="Arial Rounded MT Bold" pitchFamily="34" charset="0"/>
              </a:rPr>
              <a:t>Handbell Camp 2016</a:t>
            </a:r>
            <a:endParaRPr lang="en-US" sz="4400" b="1" dirty="0">
              <a:solidFill>
                <a:srgbClr val="0000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-qGqnBDc-X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7905"/>
          </a:xfrm>
          <a:prstGeom prst="rect">
            <a:avLst/>
          </a:prstGeom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-TD5tj5R-M.jpg"/>
          <p:cNvPicPr>
            <a:picLocks noChangeAspect="1"/>
          </p:cNvPicPr>
          <p:nvPr/>
        </p:nvPicPr>
        <p:blipFill>
          <a:blip r:embed="rId2" cstate="print"/>
          <a:srcRect r="4065"/>
          <a:stretch>
            <a:fillRect/>
          </a:stretch>
        </p:blipFill>
        <p:spPr>
          <a:xfrm>
            <a:off x="609600" y="228600"/>
            <a:ext cx="8001000" cy="55600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845314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 Rounded MT Bold" pitchFamily="34" charset="0"/>
              </a:rPr>
              <a:t>Check out our website…</a:t>
            </a:r>
            <a:endParaRPr lang="en-US" sz="4000" b="1" dirty="0">
              <a:solidFill>
                <a:srgbClr val="0000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gstock-Handbells-28899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379483"/>
            <a:ext cx="6705600" cy="43355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388203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0000"/>
                </a:solidFill>
                <a:latin typeface="Arial Rounded MT Bold" pitchFamily="34" charset="0"/>
              </a:rPr>
              <a:t>Handbellcamp.org</a:t>
            </a:r>
            <a:endParaRPr lang="en-US" sz="4800" b="1" dirty="0">
              <a:solidFill>
                <a:srgbClr val="000000"/>
              </a:solidFill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57150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0000"/>
                </a:solidFill>
                <a:latin typeface="Arial Rounded MT Bold" pitchFamily="34" charset="0"/>
              </a:rPr>
              <a:t>Join us next July!</a:t>
            </a:r>
            <a:endParaRPr lang="en-US" sz="4800" b="1" dirty="0">
              <a:solidFill>
                <a:srgbClr val="0000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mp logo 2017 small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8354" y="1752600"/>
            <a:ext cx="5829245" cy="3210639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52400" y="508337"/>
            <a:ext cx="876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Handbellcamp.org</a:t>
            </a:r>
            <a:endParaRPr lang="en-US" sz="6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5257800"/>
            <a:ext cx="8991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0000"/>
                </a:solidFill>
                <a:latin typeface="Arial Rounded MT Bold" pitchFamily="34" charset="0"/>
              </a:rPr>
              <a:t>July 8-12</a:t>
            </a:r>
            <a:r>
              <a:rPr lang="en-US" sz="4800" b="1" baseline="30000" dirty="0" smtClean="0">
                <a:solidFill>
                  <a:srgbClr val="000000"/>
                </a:solidFill>
                <a:latin typeface="Arial Rounded MT Bold" pitchFamily="34" charset="0"/>
              </a:rPr>
              <a:t>th</a:t>
            </a:r>
            <a:r>
              <a:rPr lang="en-US" sz="4800" b="1" dirty="0" smtClean="0">
                <a:solidFill>
                  <a:srgbClr val="000000"/>
                </a:solidFill>
                <a:latin typeface="Arial Rounded MT Bold" pitchFamily="34" charset="0"/>
              </a:rPr>
              <a:t> 2018</a:t>
            </a:r>
          </a:p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 Rounded MT Bold" pitchFamily="34" charset="0"/>
              </a:rPr>
              <a:t> Heartland Center -  Parkville, MO </a:t>
            </a:r>
            <a:endParaRPr lang="en-US" sz="4000" b="1" dirty="0">
              <a:solidFill>
                <a:srgbClr val="0000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named (2).jpg"/>
          <p:cNvPicPr>
            <a:picLocks noChangeAspect="1"/>
          </p:cNvPicPr>
          <p:nvPr/>
        </p:nvPicPr>
        <p:blipFill>
          <a:blip r:embed="rId2" cstate="print"/>
          <a:srcRect t="23333" r="9167"/>
          <a:stretch>
            <a:fillRect/>
          </a:stretch>
        </p:blipFill>
        <p:spPr>
          <a:xfrm>
            <a:off x="228600" y="914400"/>
            <a:ext cx="8723243" cy="5522053"/>
          </a:xfrm>
          <a:prstGeom prst="rect">
            <a:avLst/>
          </a:prstGeom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VHFC16.gif"/>
          <p:cNvPicPr>
            <a:picLocks noChangeAspect="1"/>
          </p:cNvPicPr>
          <p:nvPr/>
        </p:nvPicPr>
        <p:blipFill>
          <a:blip r:embed="rId2" cstate="print"/>
          <a:srcRect b="17808"/>
          <a:stretch>
            <a:fillRect/>
          </a:stretch>
        </p:blipFill>
        <p:spPr>
          <a:xfrm>
            <a:off x="457200" y="3810000"/>
            <a:ext cx="8388047" cy="2895600"/>
          </a:xfrm>
          <a:prstGeom prst="rect">
            <a:avLst/>
          </a:prstGeom>
        </p:spPr>
      </p:pic>
      <p:pic>
        <p:nvPicPr>
          <p:cNvPr id="3" name="Picture 2" descr="eat-sleep-r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817003"/>
            <a:ext cx="3505200" cy="2230997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962400" y="609600"/>
            <a:ext cx="487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*Ring with everyone</a:t>
            </a:r>
          </a:p>
          <a:p>
            <a:pPr algn="ctr"/>
            <a:r>
              <a:rPr lang="en-U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*Ring in your choir</a:t>
            </a:r>
          </a:p>
          <a:p>
            <a:pPr algn="ctr"/>
            <a:r>
              <a:rPr lang="en-U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*Ring in a class</a:t>
            </a: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724401"/>
            <a:ext cx="8305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b="1" dirty="0" smtClean="0">
              <a:solidFill>
                <a:srgbClr val="000000"/>
              </a:solidFill>
              <a:latin typeface="Arial Rounded MT Bold" pitchFamily="34" charset="0"/>
            </a:endParaRPr>
          </a:p>
          <a:p>
            <a:pPr algn="ctr"/>
            <a:r>
              <a:rPr lang="en-US" sz="4400" b="1" dirty="0" smtClean="0">
                <a:solidFill>
                  <a:srgbClr val="000000"/>
                </a:solidFill>
                <a:latin typeface="Arial Rounded MT Bold" pitchFamily="34" charset="0"/>
              </a:rPr>
              <a:t>*Bring a friend or two</a:t>
            </a:r>
          </a:p>
          <a:p>
            <a:pPr algn="ctr"/>
            <a:r>
              <a:rPr lang="en-US" sz="4400" b="1" dirty="0" smtClean="0">
                <a:solidFill>
                  <a:srgbClr val="000000"/>
                </a:solidFill>
                <a:latin typeface="Arial Rounded MT Bold" pitchFamily="34" charset="0"/>
              </a:rPr>
              <a:t>*Make new friends</a:t>
            </a:r>
            <a:endParaRPr lang="en-US" sz="4000" b="1" dirty="0">
              <a:solidFill>
                <a:srgbClr val="000000"/>
              </a:solidFill>
              <a:latin typeface="Arial Rounded MT Bold" pitchFamily="34" charset="0"/>
            </a:endParaRPr>
          </a:p>
        </p:txBody>
      </p:sp>
      <p:pic>
        <p:nvPicPr>
          <p:cNvPr id="3" name="Picture 2" descr="unnamed.jpg"/>
          <p:cNvPicPr>
            <a:picLocks noChangeAspect="1"/>
          </p:cNvPicPr>
          <p:nvPr/>
        </p:nvPicPr>
        <p:blipFill>
          <a:blip r:embed="rId2" cstate="print"/>
          <a:srcRect b="11481"/>
          <a:stretch>
            <a:fillRect/>
          </a:stretch>
        </p:blipFill>
        <p:spPr>
          <a:xfrm>
            <a:off x="0" y="0"/>
            <a:ext cx="9144000" cy="4552950"/>
          </a:xfrm>
          <a:prstGeom prst="rect">
            <a:avLst/>
          </a:prstGeom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ropped-handbell-camp-logo-for-website-2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3247373"/>
            <a:ext cx="4114800" cy="338202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" y="423208"/>
            <a:ext cx="8839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*Adults and teenagers</a:t>
            </a:r>
          </a:p>
          <a:p>
            <a:pPr algn="ctr"/>
            <a:r>
              <a:rPr lang="en-U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*Optional outdoor activities</a:t>
            </a:r>
          </a:p>
          <a:p>
            <a:pPr algn="ctr"/>
            <a:r>
              <a:rPr lang="en-U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*Optional skills classes</a:t>
            </a:r>
          </a:p>
        </p:txBody>
      </p:sp>
      <p:pic>
        <p:nvPicPr>
          <p:cNvPr id="6" name="Picture 5" descr="IMG_8260-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0" y="2743200"/>
            <a:ext cx="5022921" cy="3352800"/>
          </a:xfrm>
          <a:prstGeom prst="rect">
            <a:avLst/>
          </a:prstGeom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-TFcRdgr-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9320" y="228600"/>
            <a:ext cx="8227480" cy="54876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5867400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 Rounded MT Bold" pitchFamily="34" charset="0"/>
              </a:rPr>
              <a:t>Ability level choirs, massed ringing</a:t>
            </a:r>
            <a:endParaRPr lang="en-US" sz="4000" b="1" dirty="0">
              <a:solidFill>
                <a:srgbClr val="0000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4304943"/>
            <a:ext cx="8305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 Rounded MT Bold" pitchFamily="34" charset="0"/>
              </a:rPr>
              <a:t>*Improve your ringing skills</a:t>
            </a:r>
          </a:p>
          <a:p>
            <a:pPr algn="ctr"/>
            <a:endParaRPr lang="en-US" sz="1000" b="1" dirty="0" smtClean="0">
              <a:solidFill>
                <a:srgbClr val="000000"/>
              </a:solidFill>
              <a:latin typeface="Arial Rounded MT Bold" pitchFamily="34" charset="0"/>
            </a:endParaRPr>
          </a:p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 Rounded MT Bold" pitchFamily="34" charset="0"/>
              </a:rPr>
              <a:t>*Challenge yourself in new ways</a:t>
            </a:r>
          </a:p>
          <a:p>
            <a:pPr algn="ctr"/>
            <a:endParaRPr lang="en-US" sz="1000" b="1" dirty="0" smtClean="0">
              <a:solidFill>
                <a:srgbClr val="000000"/>
              </a:solidFill>
              <a:latin typeface="Arial Rounded MT Bold" pitchFamily="34" charset="0"/>
            </a:endParaRPr>
          </a:p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 Rounded MT Bold" pitchFamily="34" charset="0"/>
              </a:rPr>
              <a:t>*Try new music</a:t>
            </a:r>
          </a:p>
          <a:p>
            <a:endParaRPr lang="en-US" sz="1000" b="1" dirty="0" smtClean="0">
              <a:solidFill>
                <a:srgbClr val="000000"/>
              </a:solidFill>
              <a:latin typeface="Arial Rounded MT Bold" pitchFamily="34" charset="0"/>
            </a:endParaRPr>
          </a:p>
        </p:txBody>
      </p:sp>
      <p:pic>
        <p:nvPicPr>
          <p:cNvPr id="6" name="Picture 5" descr="unnamed (1).jpg"/>
          <p:cNvPicPr>
            <a:picLocks noChangeAspect="1"/>
          </p:cNvPicPr>
          <p:nvPr/>
        </p:nvPicPr>
        <p:blipFill>
          <a:blip r:embed="rId2" cstate="print"/>
          <a:srcRect t="15556" b="12222"/>
          <a:stretch>
            <a:fillRect/>
          </a:stretch>
        </p:blipFill>
        <p:spPr>
          <a:xfrm>
            <a:off x="609600" y="0"/>
            <a:ext cx="7924800" cy="4292600"/>
          </a:xfrm>
          <a:prstGeom prst="rect">
            <a:avLst/>
          </a:prstGeom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81600" y="838200"/>
            <a:ext cx="39624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*Good meals</a:t>
            </a:r>
          </a:p>
          <a:p>
            <a:pPr algn="ctr"/>
            <a:endParaRPr lang="en-US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en-U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*Comfy rooms</a:t>
            </a:r>
          </a:p>
          <a:p>
            <a:pPr algn="ctr"/>
            <a:endParaRPr lang="en-US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en-U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*Terrific     </a:t>
            </a:r>
          </a:p>
          <a:p>
            <a:pPr algn="ctr"/>
            <a:r>
              <a:rPr lang="en-U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 snacks</a:t>
            </a:r>
          </a:p>
          <a:p>
            <a:pPr algn="ctr"/>
            <a:endParaRPr lang="en-US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en-U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*Excellent</a:t>
            </a:r>
          </a:p>
          <a:p>
            <a:pPr algn="ctr"/>
            <a:r>
              <a:rPr lang="en-U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 teachers</a:t>
            </a:r>
          </a:p>
          <a:p>
            <a:pPr algn="ctr"/>
            <a:endParaRPr lang="en-US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en-U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*Great music </a:t>
            </a:r>
          </a:p>
        </p:txBody>
      </p:sp>
      <p:pic>
        <p:nvPicPr>
          <p:cNvPr id="6" name="Picture 5" descr="IMG_8260-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250" y="0"/>
            <a:ext cx="5162550" cy="6883401"/>
          </a:xfrm>
          <a:prstGeom prst="rect">
            <a:avLst/>
          </a:prstGeom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-HGsD9Xr-L.jpg"/>
          <p:cNvPicPr>
            <a:picLocks noChangeAspect="1"/>
          </p:cNvPicPr>
          <p:nvPr/>
        </p:nvPicPr>
        <p:blipFill>
          <a:blip r:embed="rId2" cstate="print"/>
          <a:srcRect t="13095"/>
          <a:stretch>
            <a:fillRect/>
          </a:stretch>
        </p:blipFill>
        <p:spPr>
          <a:xfrm>
            <a:off x="609600" y="304800"/>
            <a:ext cx="8001000" cy="5562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38344" y="5943600"/>
            <a:ext cx="58673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00"/>
                </a:solidFill>
                <a:latin typeface="Arial Rounded MT Bold" pitchFamily="34" charset="0"/>
              </a:rPr>
              <a:t>Handbell Camp 2015</a:t>
            </a:r>
            <a:endParaRPr lang="en-US" sz="4400" b="1" dirty="0">
              <a:solidFill>
                <a:srgbClr val="0000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2">
      <a:dk1>
        <a:srgbClr val="387025"/>
      </a:dk1>
      <a:lt1>
        <a:sysClr val="window" lastClr="FFFFFF"/>
      </a:lt1>
      <a:dk2>
        <a:srgbClr val="54A838"/>
      </a:dk2>
      <a:lt2>
        <a:srgbClr val="DBF5F9"/>
      </a:lt2>
      <a:accent1>
        <a:srgbClr val="FFF98D"/>
      </a:accent1>
      <a:accent2>
        <a:srgbClr val="A9A100"/>
      </a:accent2>
      <a:accent3>
        <a:srgbClr val="92D050"/>
      </a:accent3>
      <a:accent4>
        <a:srgbClr val="29541B"/>
      </a:accent4>
      <a:accent5>
        <a:srgbClr val="7CCA62"/>
      </a:accent5>
      <a:accent6>
        <a:srgbClr val="A5C249"/>
      </a:accent6>
      <a:hlink>
        <a:srgbClr val="1B3812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</TotalTime>
  <Words>142</Words>
  <Application>Microsoft Office PowerPoint</Application>
  <PresentationFormat>On-screen Show (4:3)</PresentationFormat>
  <Paragraphs>42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Janet Carter</dc:creator>
  <cp:lastModifiedBy>Janet Carter</cp:lastModifiedBy>
  <cp:revision>44</cp:revision>
  <dcterms:created xsi:type="dcterms:W3CDTF">2017-08-22T21:05:31Z</dcterms:created>
  <dcterms:modified xsi:type="dcterms:W3CDTF">2017-10-10T17:30:32Z</dcterms:modified>
</cp:coreProperties>
</file>